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691813" cy="1511935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762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7" d="100"/>
          <a:sy n="77" d="100"/>
        </p:scale>
        <p:origin x="834" y="-642"/>
      </p:cViewPr>
      <p:guideLst>
        <p:guide orient="horz" pos="476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0488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81213" y="744538"/>
            <a:ext cx="26320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64478" y="2188777"/>
            <a:ext cx="9963000" cy="6033900"/>
          </a:xfrm>
          <a:prstGeom prst="rect">
            <a:avLst/>
          </a:prstGeom>
        </p:spPr>
        <p:txBody>
          <a:bodyPr spcFirstLastPara="1" wrap="square" lIns="129300" tIns="129300" rIns="129300" bIns="1293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1pPr>
            <a:lvl2pPr lvl="1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64468" y="8331286"/>
            <a:ext cx="9963000" cy="23298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64468" y="3251601"/>
            <a:ext cx="9963000" cy="5771700"/>
          </a:xfrm>
          <a:prstGeom prst="rect">
            <a:avLst/>
          </a:prstGeom>
        </p:spPr>
        <p:txBody>
          <a:bodyPr spcFirstLastPara="1" wrap="square" lIns="129300" tIns="129300" rIns="129300" bIns="1293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64468" y="9266383"/>
            <a:ext cx="9963000" cy="38238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87350" algn="ctr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marL="914400" lvl="1" indent="-3556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6322709"/>
            <a:ext cx="9963000" cy="24747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64468" y="1308210"/>
            <a:ext cx="9963000" cy="16833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64468" y="3387853"/>
            <a:ext cx="9963000" cy="100431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8735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468" y="1308210"/>
            <a:ext cx="9963000" cy="16833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64468" y="3387853"/>
            <a:ext cx="4677000" cy="100431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650483" y="3387853"/>
            <a:ext cx="4677000" cy="100431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64468" y="1308210"/>
            <a:ext cx="9963000" cy="16833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64468" y="1633260"/>
            <a:ext cx="3283500" cy="2221200"/>
          </a:xfrm>
          <a:prstGeom prst="rect">
            <a:avLst/>
          </a:prstGeom>
        </p:spPr>
        <p:txBody>
          <a:bodyPr spcFirstLastPara="1" wrap="square" lIns="129300" tIns="129300" rIns="129300" bIns="1293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64468" y="4084913"/>
            <a:ext cx="3283500" cy="93462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73245" y="1323276"/>
            <a:ext cx="7445700" cy="120255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1pPr>
            <a:lvl2pPr lvl="1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2pPr>
            <a:lvl3pPr lvl="2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3pPr>
            <a:lvl4pPr lvl="3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4pPr>
            <a:lvl5pPr lvl="4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5pPr>
            <a:lvl6pPr lvl="5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6pPr>
            <a:lvl7pPr lvl="6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7pPr>
            <a:lvl8pPr lvl="7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8pPr>
            <a:lvl9pPr lvl="8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367"/>
            <a:ext cx="5346000" cy="1512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0447" y="3625081"/>
            <a:ext cx="4729800" cy="4357500"/>
          </a:xfrm>
          <a:prstGeom prst="rect">
            <a:avLst/>
          </a:prstGeom>
        </p:spPr>
        <p:txBody>
          <a:bodyPr spcFirstLastPara="1" wrap="square" lIns="129300" tIns="129300" rIns="129300" bIns="1293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0447" y="8240011"/>
            <a:ext cx="4729800" cy="36306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775715" y="2128514"/>
            <a:ext cx="4486500" cy="108624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marL="457200" lvl="0" indent="-38735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64468" y="12436336"/>
            <a:ext cx="7014300" cy="17787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1308210"/>
            <a:ext cx="9963000" cy="16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3387853"/>
            <a:ext cx="9963000" cy="100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873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1pPr>
            <a:lvl2pPr marL="914400" lvl="1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2pPr>
            <a:lvl3pPr marL="1371600" lvl="2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3pPr>
            <a:lvl4pPr marL="1828800" lvl="3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4pPr>
            <a:lvl5pPr marL="2286000" lvl="4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5pPr>
            <a:lvl6pPr marL="2743200" lvl="5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6pPr>
            <a:lvl7pPr marL="3200400" lvl="6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7pPr>
            <a:lvl8pPr marL="3657600" lvl="7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8pPr>
            <a:lvl9pPr marL="4114800" lvl="8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algn="r">
              <a:buNone/>
              <a:defRPr sz="1400">
                <a:solidFill>
                  <a:schemeClr val="dk2"/>
                </a:solidFill>
              </a:defRPr>
            </a:lvl1pPr>
            <a:lvl2pPr lvl="1" algn="r">
              <a:buNone/>
              <a:defRPr sz="1400">
                <a:solidFill>
                  <a:schemeClr val="dk2"/>
                </a:solidFill>
              </a:defRPr>
            </a:lvl2pPr>
            <a:lvl3pPr lvl="2" algn="r">
              <a:buNone/>
              <a:defRPr sz="1400">
                <a:solidFill>
                  <a:schemeClr val="dk2"/>
                </a:solidFill>
              </a:defRPr>
            </a:lvl3pPr>
            <a:lvl4pPr lvl="3" algn="r">
              <a:buNone/>
              <a:defRPr sz="1400">
                <a:solidFill>
                  <a:schemeClr val="dk2"/>
                </a:solidFill>
              </a:defRPr>
            </a:lvl4pPr>
            <a:lvl5pPr lvl="4" algn="r">
              <a:buNone/>
              <a:defRPr sz="1400">
                <a:solidFill>
                  <a:schemeClr val="dk2"/>
                </a:solidFill>
              </a:defRPr>
            </a:lvl5pPr>
            <a:lvl6pPr lvl="5" algn="r">
              <a:buNone/>
              <a:defRPr sz="1400">
                <a:solidFill>
                  <a:schemeClr val="dk2"/>
                </a:solidFill>
              </a:defRPr>
            </a:lvl6pPr>
            <a:lvl7pPr lvl="6" algn="r">
              <a:buNone/>
              <a:defRPr sz="1400">
                <a:solidFill>
                  <a:schemeClr val="dk2"/>
                </a:solidFill>
              </a:defRPr>
            </a:lvl7pPr>
            <a:lvl8pPr lvl="7" algn="r">
              <a:buNone/>
              <a:defRPr sz="1400">
                <a:solidFill>
                  <a:schemeClr val="dk2"/>
                </a:solidFill>
              </a:defRPr>
            </a:lvl8pPr>
            <a:lvl9pPr lvl="8" algn="r">
              <a:buNone/>
              <a:defRPr sz="14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714D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346000" y="0"/>
            <a:ext cx="5343900" cy="359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55" name="Google Shape;55;p13"/>
          <p:cNvSpPr/>
          <p:nvPr/>
        </p:nvSpPr>
        <p:spPr>
          <a:xfrm>
            <a:off x="0" y="14760189"/>
            <a:ext cx="5343900" cy="359700"/>
          </a:xfrm>
          <a:prstGeom prst="rect">
            <a:avLst/>
          </a:prstGeom>
          <a:solidFill>
            <a:srgbClr val="BFA427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56" name="Google Shape;56;p13"/>
          <p:cNvSpPr/>
          <p:nvPr/>
        </p:nvSpPr>
        <p:spPr>
          <a:xfrm rot="5400000">
            <a:off x="171151" y="-4226521"/>
            <a:ext cx="3550800" cy="5916600"/>
          </a:xfrm>
          <a:prstGeom prst="roundRect">
            <a:avLst>
              <a:gd name="adj" fmla="val 36700"/>
            </a:avLst>
          </a:prstGeom>
          <a:noFill/>
          <a:ln w="19050" cap="flat" cmpd="sng">
            <a:solidFill>
              <a:srgbClr val="BFA42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57" name="Google Shape;57;p13"/>
          <p:cNvSpPr txBox="1"/>
          <p:nvPr/>
        </p:nvSpPr>
        <p:spPr>
          <a:xfrm>
            <a:off x="612669" y="833778"/>
            <a:ext cx="9466800" cy="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100" b="1">
                <a:solidFill>
                  <a:schemeClr val="lt1"/>
                </a:solidFill>
              </a:rPr>
              <a:t>RECRUTAMENTO INTERNO</a:t>
            </a:r>
            <a:endParaRPr sz="5100" b="1">
              <a:solidFill>
                <a:schemeClr val="lt1"/>
              </a:solidFill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46892" y="13867618"/>
            <a:ext cx="1598054" cy="623899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/>
          <p:nvPr/>
        </p:nvSpPr>
        <p:spPr>
          <a:xfrm>
            <a:off x="1955321" y="1757530"/>
            <a:ext cx="6781500" cy="624000"/>
          </a:xfrm>
          <a:prstGeom prst="roundRect">
            <a:avLst>
              <a:gd name="adj" fmla="val 50000"/>
            </a:avLst>
          </a:prstGeom>
          <a:solidFill>
            <a:srgbClr val="308463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60" name="Google Shape;60;p13"/>
          <p:cNvSpPr txBox="1"/>
          <p:nvPr/>
        </p:nvSpPr>
        <p:spPr>
          <a:xfrm>
            <a:off x="2053684" y="1757532"/>
            <a:ext cx="6584400" cy="6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dirty="0">
                <a:solidFill>
                  <a:schemeClr val="lt1"/>
                </a:solidFill>
              </a:rPr>
              <a:t>Vaga: Operador de Balança</a:t>
            </a:r>
          </a:p>
        </p:txBody>
      </p:sp>
      <p:sp>
        <p:nvSpPr>
          <p:cNvPr id="61" name="Google Shape;61;p13"/>
          <p:cNvSpPr/>
          <p:nvPr/>
        </p:nvSpPr>
        <p:spPr>
          <a:xfrm>
            <a:off x="1095900" y="2629023"/>
            <a:ext cx="8496000" cy="10949700"/>
          </a:xfrm>
          <a:prstGeom prst="roundRect">
            <a:avLst>
              <a:gd name="adj" fmla="val 782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dirty="0"/>
          </a:p>
        </p:txBody>
      </p:sp>
      <p:sp>
        <p:nvSpPr>
          <p:cNvPr id="62" name="Google Shape;62;p13"/>
          <p:cNvSpPr/>
          <p:nvPr/>
        </p:nvSpPr>
        <p:spPr>
          <a:xfrm rot="-5400000">
            <a:off x="5763042" y="13759262"/>
            <a:ext cx="8928300" cy="1944900"/>
          </a:xfrm>
          <a:prstGeom prst="roundRect">
            <a:avLst>
              <a:gd name="adj" fmla="val 36700"/>
            </a:avLst>
          </a:prstGeom>
          <a:noFill/>
          <a:ln w="19050" cap="flat" cmpd="sng">
            <a:solidFill>
              <a:srgbClr val="BFA42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63" name="Google Shape;63;p13"/>
          <p:cNvSpPr txBox="1"/>
          <p:nvPr/>
        </p:nvSpPr>
        <p:spPr>
          <a:xfrm>
            <a:off x="1530399" y="2898548"/>
            <a:ext cx="7992600" cy="6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b="1">
                <a:solidFill>
                  <a:srgbClr val="0D714D"/>
                </a:solidFill>
              </a:rPr>
              <a:t>Principais Responsabilidades e Atribuições:</a:t>
            </a:r>
            <a:endParaRPr sz="2000"/>
          </a:p>
        </p:txBody>
      </p:sp>
      <p:sp>
        <p:nvSpPr>
          <p:cNvPr id="64" name="Google Shape;64;p13"/>
          <p:cNvSpPr/>
          <p:nvPr/>
        </p:nvSpPr>
        <p:spPr>
          <a:xfrm>
            <a:off x="1684485" y="3534063"/>
            <a:ext cx="2526900" cy="17400"/>
          </a:xfrm>
          <a:prstGeom prst="rect">
            <a:avLst/>
          </a:prstGeom>
          <a:solidFill>
            <a:srgbClr val="0D714D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65" name="Google Shape;65;p13"/>
          <p:cNvSpPr txBox="1"/>
          <p:nvPr/>
        </p:nvSpPr>
        <p:spPr>
          <a:xfrm>
            <a:off x="1559179" y="3577194"/>
            <a:ext cx="7386900" cy="4062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Operar sistema e balança para pesagem de caminhões na entrada e saída de mercadorias;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Efetuar lançamento de notas fiscais;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Emissão de notas fiscais de saída;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Acompanhar a rotina de recebimento fiscal;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Pesar as carretas vazias para apuração da Tara e a seguir as mesmas são encaminhadas para o carregamento;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Pesar a carreta carregada logo após o processo de carregamento para apurar a TN úmida embarcada e a carga total;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Gerar, emitir e imprimir Nota Fiscal Eletrônica – </a:t>
            </a:r>
            <a:r>
              <a:rPr lang="pt-BR" sz="1300" dirty="0" err="1">
                <a:solidFill>
                  <a:schemeClr val="dk1"/>
                </a:solidFill>
              </a:rPr>
              <a:t>Nfe</a:t>
            </a:r>
            <a:r>
              <a:rPr lang="pt-BR" sz="1300" dirty="0">
                <a:solidFill>
                  <a:schemeClr val="dk1"/>
                </a:solidFill>
              </a:rPr>
              <a:t> no Datasul;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Emitir relatório de embarque de carregamento;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Pesagem de sucatas, combustível, resíduos orgânicos, resíduos recicláveis, resíduo contaminado, insumos e demais materiais que tenham seu controle por peso;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Controle em planilha de Excel, da remessa para formação de lote para exportação;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Receber da área solicitante a demanda para emitir a nota fiscal de saída de material;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Identificar qual a natureza da nota fiscal;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Emitir nota fiscal eletrônica através do sistema;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Auxiliar em processo de fiscalização;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Arquivar e organizar documentos fiscais.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1300" dirty="0">
              <a:solidFill>
                <a:schemeClr val="dk1"/>
              </a:solidFill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530399" y="9122500"/>
            <a:ext cx="7992600" cy="6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b="1" dirty="0">
                <a:solidFill>
                  <a:srgbClr val="0D714D"/>
                </a:solidFill>
              </a:rPr>
              <a:t>Requisitos da vaga:</a:t>
            </a:r>
            <a:endParaRPr sz="2000" dirty="0"/>
          </a:p>
        </p:txBody>
      </p:sp>
      <p:sp>
        <p:nvSpPr>
          <p:cNvPr id="67" name="Google Shape;67;p13"/>
          <p:cNvSpPr/>
          <p:nvPr/>
        </p:nvSpPr>
        <p:spPr>
          <a:xfrm>
            <a:off x="1684485" y="9758015"/>
            <a:ext cx="2526900" cy="17400"/>
          </a:xfrm>
          <a:prstGeom prst="rect">
            <a:avLst/>
          </a:prstGeom>
          <a:solidFill>
            <a:srgbClr val="0D714D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68" name="Google Shape;68;p13"/>
          <p:cNvSpPr txBox="1"/>
          <p:nvPr/>
        </p:nvSpPr>
        <p:spPr>
          <a:xfrm>
            <a:off x="1559179" y="9649553"/>
            <a:ext cx="7386900" cy="1369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t-BR" sz="1300" dirty="0">
              <a:solidFill>
                <a:schemeClr val="dk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2º Grau Completo;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Desejável conhecimento em informática, principalmente no pacote Office;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Desejável experiência prévia com rotinas administrativas e da </a:t>
            </a:r>
            <a:r>
              <a:rPr lang="pt-BR" sz="1300">
                <a:solidFill>
                  <a:schemeClr val="dk1"/>
                </a:solidFill>
              </a:rPr>
              <a:t>área fiscal.</a:t>
            </a:r>
            <a:endParaRPr lang="pt-BR" sz="1300" dirty="0">
              <a:solidFill>
                <a:schemeClr val="dk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/>
          </a:p>
        </p:txBody>
      </p:sp>
      <p:sp>
        <p:nvSpPr>
          <p:cNvPr id="69" name="Google Shape;69;p13"/>
          <p:cNvSpPr/>
          <p:nvPr/>
        </p:nvSpPr>
        <p:spPr>
          <a:xfrm>
            <a:off x="1684485" y="11063546"/>
            <a:ext cx="2956500" cy="2145000"/>
          </a:xfrm>
          <a:prstGeom prst="roundRect">
            <a:avLst>
              <a:gd name="adj" fmla="val 16667"/>
            </a:avLst>
          </a:prstGeom>
          <a:solidFill>
            <a:srgbClr val="EAEFED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70" name="Google Shape;70;p13"/>
          <p:cNvSpPr txBox="1"/>
          <p:nvPr/>
        </p:nvSpPr>
        <p:spPr>
          <a:xfrm>
            <a:off x="1884622" y="11062942"/>
            <a:ext cx="2397300" cy="8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0D714D"/>
                </a:solidFill>
              </a:rPr>
              <a:t>Empregados</a:t>
            </a:r>
            <a:endParaRPr sz="2000" b="1">
              <a:solidFill>
                <a:srgbClr val="0D714D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0D714D"/>
                </a:solidFill>
              </a:rPr>
              <a:t>MVV</a:t>
            </a:r>
            <a:endParaRPr sz="1400"/>
          </a:p>
        </p:txBody>
      </p:sp>
      <p:sp>
        <p:nvSpPr>
          <p:cNvPr id="71" name="Google Shape;71;p13"/>
          <p:cNvSpPr txBox="1"/>
          <p:nvPr/>
        </p:nvSpPr>
        <p:spPr>
          <a:xfrm>
            <a:off x="1884606" y="11739541"/>
            <a:ext cx="2618400" cy="14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solidFill>
                  <a:srgbClr val="000000"/>
                </a:solidFill>
              </a:rPr>
              <a:t>• Possuir no mínimo 1 (um) ano na empresa;</a:t>
            </a:r>
            <a:endParaRPr sz="13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solidFill>
                  <a:srgbClr val="000000"/>
                </a:solidFill>
              </a:rPr>
              <a:t>• Possuir no mínimo 1 (um) ano na função atual;</a:t>
            </a:r>
            <a:endParaRPr sz="13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solidFill>
                  <a:srgbClr val="000000"/>
                </a:solidFill>
              </a:rPr>
              <a:t>• Atender aos pré-requisitos da vaga.</a:t>
            </a:r>
            <a:endParaRPr sz="2000"/>
          </a:p>
        </p:txBody>
      </p:sp>
      <p:sp>
        <p:nvSpPr>
          <p:cNvPr id="72" name="Google Shape;72;p13"/>
          <p:cNvSpPr/>
          <p:nvPr/>
        </p:nvSpPr>
        <p:spPr>
          <a:xfrm>
            <a:off x="4868042" y="11063546"/>
            <a:ext cx="3980700" cy="2145000"/>
          </a:xfrm>
          <a:prstGeom prst="roundRect">
            <a:avLst>
              <a:gd name="adj" fmla="val 16667"/>
            </a:avLst>
          </a:prstGeom>
          <a:solidFill>
            <a:srgbClr val="EAEFED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73" name="Google Shape;73;p13"/>
          <p:cNvSpPr txBox="1"/>
          <p:nvPr/>
        </p:nvSpPr>
        <p:spPr>
          <a:xfrm>
            <a:off x="5068199" y="11062942"/>
            <a:ext cx="5555700" cy="8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0D714D"/>
                </a:solidFill>
              </a:rPr>
              <a:t>Inscrição (Empregados</a:t>
            </a:r>
            <a:endParaRPr sz="2000" b="1">
              <a:solidFill>
                <a:srgbClr val="0D714D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0D714D"/>
                </a:solidFill>
              </a:rPr>
              <a:t>próprios e terceiros) </a:t>
            </a:r>
            <a:endParaRPr sz="1400"/>
          </a:p>
        </p:txBody>
      </p:sp>
      <p:sp>
        <p:nvSpPr>
          <p:cNvPr id="74" name="Google Shape;74;p13"/>
          <p:cNvSpPr txBox="1"/>
          <p:nvPr/>
        </p:nvSpPr>
        <p:spPr>
          <a:xfrm>
            <a:off x="5068199" y="11739524"/>
            <a:ext cx="3690300" cy="14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dirty="0">
                <a:solidFill>
                  <a:srgbClr val="000000"/>
                </a:solidFill>
              </a:rPr>
              <a:t>Interessados que atendam aos requisitos da vaga, preencher a ficha de inscrição, colher a assinatura do seu gestor imediato e enviar o currículo atualizado até dia 13/03/2024, para o e-mail: </a:t>
            </a:r>
            <a:r>
              <a:rPr lang="pt-BR" sz="1300" b="1" dirty="0">
                <a:solidFill>
                  <a:srgbClr val="0D714D"/>
                </a:solidFill>
              </a:rPr>
              <a:t>mariana.souza@valeverde.com</a:t>
            </a:r>
            <a:r>
              <a:rPr lang="pt-BR" sz="1300" dirty="0">
                <a:solidFill>
                  <a:srgbClr val="000000"/>
                </a:solidFill>
              </a:rPr>
              <a:t> ou entregar para Mariana Loureiro no RH MVV</a:t>
            </a:r>
            <a:endParaRPr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311</Words>
  <Application>Microsoft Office PowerPoint</Application>
  <PresentationFormat>Personalizar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Raphael Roberto Cavalcante</dc:creator>
  <cp:lastModifiedBy>Mariana Melo de Araujo Loureiro de Souza</cp:lastModifiedBy>
  <cp:revision>5</cp:revision>
  <cp:lastPrinted>2024-03-06T21:02:35Z</cp:lastPrinted>
  <dcterms:modified xsi:type="dcterms:W3CDTF">2024-03-06T23:04:34Z</dcterms:modified>
</cp:coreProperties>
</file>