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151193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342" y="-82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6926" y="685800"/>
            <a:ext cx="242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8331286"/>
            <a:ext cx="9963000" cy="2329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3251601"/>
            <a:ext cx="9963000" cy="57717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6322709"/>
            <a:ext cx="9963000" cy="2474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1633260"/>
            <a:ext cx="3283500" cy="22212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3625081"/>
            <a:ext cx="4729800" cy="43575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8240011"/>
            <a:ext cx="4729800" cy="36306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2128514"/>
            <a:ext cx="4486500" cy="108624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14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346000" y="0"/>
            <a:ext cx="5343900" cy="35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5" name="Google Shape;55;p13"/>
          <p:cNvSpPr/>
          <p:nvPr/>
        </p:nvSpPr>
        <p:spPr>
          <a:xfrm>
            <a:off x="0" y="14760189"/>
            <a:ext cx="5343900" cy="359700"/>
          </a:xfrm>
          <a:prstGeom prst="rect">
            <a:avLst/>
          </a:prstGeom>
          <a:solidFill>
            <a:srgbClr val="BFA427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6" name="Google Shape;56;p13"/>
          <p:cNvSpPr/>
          <p:nvPr/>
        </p:nvSpPr>
        <p:spPr>
          <a:xfrm rot="5400000">
            <a:off x="171151" y="-4226521"/>
            <a:ext cx="3550800" cy="59166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7" name="Google Shape;57;p13"/>
          <p:cNvSpPr txBox="1"/>
          <p:nvPr/>
        </p:nvSpPr>
        <p:spPr>
          <a:xfrm>
            <a:off x="612669" y="833778"/>
            <a:ext cx="9466800" cy="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00" b="1">
                <a:solidFill>
                  <a:schemeClr val="lt1"/>
                </a:solidFill>
              </a:rPr>
              <a:t>RECRUTAMENTO INTERNO</a:t>
            </a:r>
            <a:endParaRPr sz="5100" b="1">
              <a:solidFill>
                <a:schemeClr val="lt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6892" y="13867618"/>
            <a:ext cx="1598054" cy="62389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955321" y="1757530"/>
            <a:ext cx="6781500" cy="624000"/>
          </a:xfrm>
          <a:prstGeom prst="roundRect">
            <a:avLst>
              <a:gd name="adj" fmla="val 50000"/>
            </a:avLst>
          </a:prstGeom>
          <a:solidFill>
            <a:srgbClr val="308463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0" name="Google Shape;60;p13"/>
          <p:cNvSpPr txBox="1"/>
          <p:nvPr/>
        </p:nvSpPr>
        <p:spPr>
          <a:xfrm>
            <a:off x="2053684" y="1757532"/>
            <a:ext cx="6584400" cy="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lt1"/>
                </a:solidFill>
              </a:rPr>
              <a:t>Vaga: Analista Operacional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1097981" y="2649058"/>
            <a:ext cx="8496000" cy="10949700"/>
          </a:xfrm>
          <a:prstGeom prst="roundRect">
            <a:avLst>
              <a:gd name="adj" fmla="val 78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2" name="Google Shape;62;p13"/>
          <p:cNvSpPr/>
          <p:nvPr/>
        </p:nvSpPr>
        <p:spPr>
          <a:xfrm rot="-5400000">
            <a:off x="5763042" y="13759262"/>
            <a:ext cx="8928300" cy="19449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3" name="Google Shape;63;p13"/>
          <p:cNvSpPr txBox="1"/>
          <p:nvPr/>
        </p:nvSpPr>
        <p:spPr>
          <a:xfrm>
            <a:off x="1530399" y="2898548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>
                <a:solidFill>
                  <a:srgbClr val="0D714D"/>
                </a:solidFill>
              </a:rPr>
              <a:t>Principais Responsabilidades e Atribuições:</a:t>
            </a:r>
            <a:endParaRPr sz="2000"/>
          </a:p>
        </p:txBody>
      </p:sp>
      <p:sp>
        <p:nvSpPr>
          <p:cNvPr id="64" name="Google Shape;64;p13"/>
          <p:cNvSpPr/>
          <p:nvPr/>
        </p:nvSpPr>
        <p:spPr>
          <a:xfrm>
            <a:off x="1684485" y="3534063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5" name="Google Shape;65;p13"/>
          <p:cNvSpPr txBox="1"/>
          <p:nvPr/>
        </p:nvSpPr>
        <p:spPr>
          <a:xfrm>
            <a:off x="1559179" y="3577194"/>
            <a:ext cx="7386900" cy="38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Trabalhar com foco na gestão e redução de custo, qualidade e performance operacional;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Analisar parâmetros do processo de apropriação de falhas e </a:t>
            </a:r>
            <a:r>
              <a:rPr lang="pt-BR" sz="1300" dirty="0" err="1">
                <a:solidFill>
                  <a:schemeClr val="dk1"/>
                </a:solidFill>
              </a:rPr>
              <a:t>KPI's</a:t>
            </a:r>
            <a:r>
              <a:rPr lang="pt-BR" sz="1300" dirty="0">
                <a:solidFill>
                  <a:schemeClr val="dk1"/>
                </a:solidFill>
              </a:rPr>
              <a:t> de mina atuando em caso de desvios;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>
                <a:solidFill>
                  <a:schemeClr val="dk1"/>
                </a:solidFill>
              </a:rPr>
              <a:t>Conduzir ações </a:t>
            </a:r>
            <a:r>
              <a:rPr lang="pt-BR" sz="1300" dirty="0">
                <a:solidFill>
                  <a:schemeClr val="dk1"/>
                </a:solidFill>
              </a:rPr>
              <a:t>e orientar o tratamento das não-conformidades operacionais da área;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Acompanhar os resultados das áreas, por meio de indicadores de desempenho, a fim de identificar lacunas na gestão de seus processos (conforme dimensão de atuação: liderança, técnico ou gestão);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Consolidar orçamentos de produção, viabilidade econômica, investimentos e performance da gerência;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Participar de ações e projetos operacionais que impactam no processo produtivo da empresa buscando a sua expansão e melhoria da atuação direta das áreas envolvidas, visando maximizar a competitividade da empresa e a minimização dos riscos operacionais;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Elaborar e/ou apoiar a elaboração de procedimentos técnicos e operacionais;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Elaborar fluxogramas, relatórios técnicos, dashboard e realizar interface com planejamento, geologia e operação;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Monitorar os indicadores críticos para atuar nos desvios de processo, envolvendo as interfaces de operação, planejamento, geologia, despacho, geotecnia e topografia para agir de forma ágil.</a:t>
            </a:r>
            <a:endParaRPr lang="pt-BR" sz="2000" dirty="0"/>
          </a:p>
        </p:txBody>
      </p:sp>
      <p:sp>
        <p:nvSpPr>
          <p:cNvPr id="66" name="Google Shape;66;p13"/>
          <p:cNvSpPr txBox="1"/>
          <p:nvPr/>
        </p:nvSpPr>
        <p:spPr>
          <a:xfrm>
            <a:off x="1530399" y="9122500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>
                <a:solidFill>
                  <a:srgbClr val="0D714D"/>
                </a:solidFill>
              </a:rPr>
              <a:t>Requisitos da vaga:</a:t>
            </a:r>
            <a:endParaRPr sz="2000"/>
          </a:p>
        </p:txBody>
      </p:sp>
      <p:sp>
        <p:nvSpPr>
          <p:cNvPr id="67" name="Google Shape;67;p13"/>
          <p:cNvSpPr/>
          <p:nvPr/>
        </p:nvSpPr>
        <p:spPr>
          <a:xfrm>
            <a:off x="1684485" y="9758015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8" name="Google Shape;68;p13"/>
          <p:cNvSpPr txBox="1"/>
          <p:nvPr/>
        </p:nvSpPr>
        <p:spPr>
          <a:xfrm>
            <a:off x="1559179" y="9801146"/>
            <a:ext cx="7386900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Formação superior completa em Engenharia e afins;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Nível de Inglês intermediário;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Conhecimento em Power BI, ferramentas de qualidade (Six Sigma, Lean, PDCA);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Conhecimento requerido: Ser proativo, organizado, flexível, comunicativo e focado em resultados.</a:t>
            </a:r>
            <a:endParaRPr lang="pt-BR" sz="2000" dirty="0"/>
          </a:p>
        </p:txBody>
      </p:sp>
      <p:sp>
        <p:nvSpPr>
          <p:cNvPr id="69" name="Google Shape;69;p13"/>
          <p:cNvSpPr/>
          <p:nvPr/>
        </p:nvSpPr>
        <p:spPr>
          <a:xfrm>
            <a:off x="1684485" y="11063546"/>
            <a:ext cx="29565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0" name="Google Shape;70;p13"/>
          <p:cNvSpPr txBox="1"/>
          <p:nvPr/>
        </p:nvSpPr>
        <p:spPr>
          <a:xfrm>
            <a:off x="1884622" y="11062942"/>
            <a:ext cx="23973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MVV</a:t>
            </a:r>
            <a:endParaRPr sz="1400"/>
          </a:p>
        </p:txBody>
      </p:sp>
      <p:sp>
        <p:nvSpPr>
          <p:cNvPr id="71" name="Google Shape;71;p13"/>
          <p:cNvSpPr txBox="1"/>
          <p:nvPr/>
        </p:nvSpPr>
        <p:spPr>
          <a:xfrm>
            <a:off x="1884606" y="11739541"/>
            <a:ext cx="26184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empresa;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função atual;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Atender aos pré-requisitos da vaga.</a:t>
            </a:r>
            <a:endParaRPr sz="2000"/>
          </a:p>
        </p:txBody>
      </p:sp>
      <p:sp>
        <p:nvSpPr>
          <p:cNvPr id="72" name="Google Shape;72;p13"/>
          <p:cNvSpPr/>
          <p:nvPr/>
        </p:nvSpPr>
        <p:spPr>
          <a:xfrm>
            <a:off x="4868042" y="11063546"/>
            <a:ext cx="39807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3" name="Google Shape;73;p13"/>
          <p:cNvSpPr txBox="1"/>
          <p:nvPr/>
        </p:nvSpPr>
        <p:spPr>
          <a:xfrm>
            <a:off x="5068199" y="11062942"/>
            <a:ext cx="55557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Inscrição (Empregados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próprios e terceiros) </a:t>
            </a:r>
            <a:endParaRPr sz="1400"/>
          </a:p>
        </p:txBody>
      </p:sp>
      <p:sp>
        <p:nvSpPr>
          <p:cNvPr id="74" name="Google Shape;74;p13"/>
          <p:cNvSpPr txBox="1"/>
          <p:nvPr/>
        </p:nvSpPr>
        <p:spPr>
          <a:xfrm>
            <a:off x="5068199" y="11739524"/>
            <a:ext cx="36903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rgbClr val="000000"/>
                </a:solidFill>
              </a:rPr>
              <a:t>Interessados que atendam aos requisitos da vaga, preencher a ficha de inscrição, colher a assinatura do seu gestor imediato e enviar o currículo atualizado até dia 13/03/2024, para o e-mail: </a:t>
            </a:r>
            <a:r>
              <a:rPr lang="pt-BR" sz="1300" b="1" dirty="0">
                <a:solidFill>
                  <a:srgbClr val="0D714D"/>
                </a:solidFill>
              </a:rPr>
              <a:t>mariana.souza@valeverde.com</a:t>
            </a:r>
            <a:r>
              <a:rPr lang="pt-BR" sz="1300" dirty="0">
                <a:solidFill>
                  <a:srgbClr val="000000"/>
                </a:solidFill>
              </a:rPr>
              <a:t> ou entregar para Mariana Loureiro no RH MVV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Personalizar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Raphael Roberto Cavalcante</dc:creator>
  <cp:lastModifiedBy>Mariana Melo de Araujo Loureiro de Souza</cp:lastModifiedBy>
  <cp:revision>3</cp:revision>
  <dcterms:modified xsi:type="dcterms:W3CDTF">2024-03-06T13:03:08Z</dcterms:modified>
</cp:coreProperties>
</file>