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151193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762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618" y="-4416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6926" y="685800"/>
            <a:ext cx="242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2188777"/>
            <a:ext cx="9963000" cy="60339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8331286"/>
            <a:ext cx="9963000" cy="2329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3251601"/>
            <a:ext cx="9963000" cy="57717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9266383"/>
            <a:ext cx="9963000" cy="3823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6322709"/>
            <a:ext cx="9963000" cy="2474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1633260"/>
            <a:ext cx="3283500" cy="22212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4084913"/>
            <a:ext cx="3283500" cy="93462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1323276"/>
            <a:ext cx="7445700" cy="120255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367"/>
            <a:ext cx="5346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3625081"/>
            <a:ext cx="4729800" cy="43575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8240011"/>
            <a:ext cx="4729800" cy="36306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2128514"/>
            <a:ext cx="4486500" cy="108624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38735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12436336"/>
            <a:ext cx="7014300" cy="1778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14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346000" y="0"/>
            <a:ext cx="5343900" cy="35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5" name="Google Shape;55;p13"/>
          <p:cNvSpPr/>
          <p:nvPr/>
        </p:nvSpPr>
        <p:spPr>
          <a:xfrm>
            <a:off x="0" y="14760189"/>
            <a:ext cx="5343900" cy="359700"/>
          </a:xfrm>
          <a:prstGeom prst="rect">
            <a:avLst/>
          </a:prstGeom>
          <a:solidFill>
            <a:srgbClr val="BFA427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6" name="Google Shape;56;p13"/>
          <p:cNvSpPr/>
          <p:nvPr/>
        </p:nvSpPr>
        <p:spPr>
          <a:xfrm rot="5400000">
            <a:off x="171151" y="-4226521"/>
            <a:ext cx="3550800" cy="59166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7" name="Google Shape;57;p13"/>
          <p:cNvSpPr txBox="1"/>
          <p:nvPr/>
        </p:nvSpPr>
        <p:spPr>
          <a:xfrm>
            <a:off x="612669" y="833778"/>
            <a:ext cx="9466800" cy="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100" b="1">
                <a:solidFill>
                  <a:schemeClr val="lt1"/>
                </a:solidFill>
              </a:rPr>
              <a:t>RECRUTAMENTO INTERNO</a:t>
            </a:r>
            <a:endParaRPr sz="5100" b="1">
              <a:solidFill>
                <a:schemeClr val="lt1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46892" y="13867618"/>
            <a:ext cx="1598054" cy="62389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1955321" y="1757530"/>
            <a:ext cx="6781500" cy="624000"/>
          </a:xfrm>
          <a:prstGeom prst="roundRect">
            <a:avLst>
              <a:gd name="adj" fmla="val 50000"/>
            </a:avLst>
          </a:prstGeom>
          <a:solidFill>
            <a:srgbClr val="308463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0" name="Google Shape;60;p13"/>
          <p:cNvSpPr txBox="1"/>
          <p:nvPr/>
        </p:nvSpPr>
        <p:spPr>
          <a:xfrm>
            <a:off x="2053684" y="1757532"/>
            <a:ext cx="6584400" cy="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lt1"/>
                </a:solidFill>
              </a:rPr>
              <a:t>Vaga: Técnico em Despacho</a:t>
            </a:r>
            <a:endParaRPr sz="2500" dirty="0"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1097981" y="2649058"/>
            <a:ext cx="8496000" cy="10949700"/>
          </a:xfrm>
          <a:prstGeom prst="roundRect">
            <a:avLst>
              <a:gd name="adj" fmla="val 78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2" name="Google Shape;62;p13"/>
          <p:cNvSpPr/>
          <p:nvPr/>
        </p:nvSpPr>
        <p:spPr>
          <a:xfrm rot="-5400000">
            <a:off x="5763042" y="13759262"/>
            <a:ext cx="8928300" cy="1944900"/>
          </a:xfrm>
          <a:prstGeom prst="roundRect">
            <a:avLst>
              <a:gd name="adj" fmla="val 36700"/>
            </a:avLst>
          </a:prstGeom>
          <a:noFill/>
          <a:ln w="19050" cap="flat" cmpd="sng">
            <a:solidFill>
              <a:srgbClr val="BFA42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3" name="Google Shape;63;p13"/>
          <p:cNvSpPr txBox="1"/>
          <p:nvPr/>
        </p:nvSpPr>
        <p:spPr>
          <a:xfrm>
            <a:off x="1530399" y="2898548"/>
            <a:ext cx="7992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>
                <a:solidFill>
                  <a:srgbClr val="0D714D"/>
                </a:solidFill>
              </a:rPr>
              <a:t>Principais Responsabilidades e Atribuições:</a:t>
            </a:r>
            <a:endParaRPr sz="2000"/>
          </a:p>
        </p:txBody>
      </p:sp>
      <p:sp>
        <p:nvSpPr>
          <p:cNvPr id="64" name="Google Shape;64;p13"/>
          <p:cNvSpPr/>
          <p:nvPr/>
        </p:nvSpPr>
        <p:spPr>
          <a:xfrm>
            <a:off x="1684485" y="3534063"/>
            <a:ext cx="2526900" cy="174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5" name="Google Shape;65;p13"/>
          <p:cNvSpPr txBox="1"/>
          <p:nvPr/>
        </p:nvSpPr>
        <p:spPr>
          <a:xfrm>
            <a:off x="1559179" y="3577194"/>
            <a:ext cx="7386900" cy="256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Operação do software de controle de frota/abastecimento da operação da mina;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Monitorar (via software) a operação de mina, avaliando e informando alterações de status dos equipamentos / indicadores; 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Compilar dados para geração de relatórios;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Disponibilizar relatórios (turno, diário e afins) em horários preestabelecidos;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Informar prévias de produção;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Realizar a interface entre a Sala de Controle, Planejamento, Geologia e Operação de Mina;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Analisar/criticar os KPIs da mina;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Realizar lançamentos em todos os níveis de controle (planilhas, sistemas e afins);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300" dirty="0">
                <a:solidFill>
                  <a:schemeClr val="dk1"/>
                </a:solidFill>
              </a:rPr>
              <a:t>Participar de reuniões de operação </a:t>
            </a:r>
            <a:r>
              <a:rPr lang="pt-BR" sz="1300" dirty="0" err="1">
                <a:solidFill>
                  <a:schemeClr val="dk1"/>
                </a:solidFill>
              </a:rPr>
              <a:t>Line</a:t>
            </a:r>
            <a:r>
              <a:rPr lang="pt-BR" sz="1300" dirty="0">
                <a:solidFill>
                  <a:schemeClr val="dk1"/>
                </a:solidFill>
              </a:rPr>
              <a:t> </a:t>
            </a:r>
            <a:r>
              <a:rPr lang="pt-BR" sz="1300" dirty="0" err="1">
                <a:solidFill>
                  <a:schemeClr val="dk1"/>
                </a:solidFill>
              </a:rPr>
              <a:t>Up</a:t>
            </a:r>
            <a:r>
              <a:rPr lang="pt-BR" sz="1300" dirty="0">
                <a:solidFill>
                  <a:schemeClr val="dk1"/>
                </a:solidFill>
              </a:rPr>
              <a:t> e plano mensal.</a:t>
            </a:r>
            <a:r>
              <a:rPr lang="pt-BR" sz="2000" dirty="0">
                <a:solidFill>
                  <a:schemeClr val="dk1"/>
                </a:solidFill>
              </a:rPr>
              <a:t>	</a:t>
            </a:r>
            <a:r>
              <a:rPr lang="pt-BR" sz="1300" dirty="0">
                <a:solidFill>
                  <a:schemeClr val="dk1"/>
                </a:solidFill>
              </a:rPr>
              <a:t>								</a:t>
            </a:r>
          </a:p>
        </p:txBody>
      </p:sp>
      <p:sp>
        <p:nvSpPr>
          <p:cNvPr id="66" name="Google Shape;66;p13"/>
          <p:cNvSpPr txBox="1"/>
          <p:nvPr/>
        </p:nvSpPr>
        <p:spPr>
          <a:xfrm>
            <a:off x="1530399" y="9122500"/>
            <a:ext cx="7992600" cy="6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1">
                <a:solidFill>
                  <a:srgbClr val="0D714D"/>
                </a:solidFill>
              </a:rPr>
              <a:t>Requisitos da vaga:</a:t>
            </a:r>
            <a:endParaRPr sz="2000"/>
          </a:p>
        </p:txBody>
      </p:sp>
      <p:sp>
        <p:nvSpPr>
          <p:cNvPr id="67" name="Google Shape;67;p13"/>
          <p:cNvSpPr/>
          <p:nvPr/>
        </p:nvSpPr>
        <p:spPr>
          <a:xfrm>
            <a:off x="1684485" y="9758015"/>
            <a:ext cx="2526900" cy="17400"/>
          </a:xfrm>
          <a:prstGeom prst="rect">
            <a:avLst/>
          </a:prstGeom>
          <a:solidFill>
            <a:srgbClr val="0D714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8" name="Google Shape;68;p13"/>
          <p:cNvSpPr txBox="1"/>
          <p:nvPr/>
        </p:nvSpPr>
        <p:spPr>
          <a:xfrm>
            <a:off x="1559179" y="9774910"/>
            <a:ext cx="7386900" cy="66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>
                <a:solidFill>
                  <a:schemeClr val="dk1"/>
                </a:solidFill>
              </a:rPr>
              <a:t>• Formação técnica em Mineração ou afins;</a:t>
            </a:r>
            <a:endParaRPr sz="13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>
                <a:solidFill>
                  <a:schemeClr val="dk1"/>
                </a:solidFill>
              </a:rPr>
              <a:t>• Conhecimento intermediário do pacote Office e utilização de softwares.</a:t>
            </a:r>
            <a:endParaRPr sz="2000" dirty="0"/>
          </a:p>
        </p:txBody>
      </p:sp>
      <p:sp>
        <p:nvSpPr>
          <p:cNvPr id="69" name="Google Shape;69;p13"/>
          <p:cNvSpPr/>
          <p:nvPr/>
        </p:nvSpPr>
        <p:spPr>
          <a:xfrm>
            <a:off x="1684485" y="11063546"/>
            <a:ext cx="2956500" cy="21450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70" name="Google Shape;70;p13"/>
          <p:cNvSpPr txBox="1"/>
          <p:nvPr/>
        </p:nvSpPr>
        <p:spPr>
          <a:xfrm>
            <a:off x="1884622" y="11062942"/>
            <a:ext cx="2397300" cy="8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Empregados</a:t>
            </a:r>
            <a:endParaRPr sz="2000"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MVV</a:t>
            </a:r>
            <a:endParaRPr sz="1400"/>
          </a:p>
        </p:txBody>
      </p:sp>
      <p:sp>
        <p:nvSpPr>
          <p:cNvPr id="71" name="Google Shape;71;p13"/>
          <p:cNvSpPr txBox="1"/>
          <p:nvPr/>
        </p:nvSpPr>
        <p:spPr>
          <a:xfrm>
            <a:off x="1884606" y="11739541"/>
            <a:ext cx="2618400" cy="14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Possuir no mínimo 1 (um) ano na empresa;</a:t>
            </a:r>
            <a:endParaRPr sz="1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Possuir no mínimo 1 (um) ano na função atual;</a:t>
            </a:r>
            <a:endParaRPr sz="13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000000"/>
                </a:solidFill>
              </a:rPr>
              <a:t>• Atender aos pré-requisitos da vaga.</a:t>
            </a:r>
            <a:endParaRPr sz="2000"/>
          </a:p>
        </p:txBody>
      </p:sp>
      <p:sp>
        <p:nvSpPr>
          <p:cNvPr id="72" name="Google Shape;72;p13"/>
          <p:cNvSpPr/>
          <p:nvPr/>
        </p:nvSpPr>
        <p:spPr>
          <a:xfrm>
            <a:off x="4868042" y="11063546"/>
            <a:ext cx="3980700" cy="2145000"/>
          </a:xfrm>
          <a:prstGeom prst="roundRect">
            <a:avLst>
              <a:gd name="adj" fmla="val 16667"/>
            </a:avLst>
          </a:prstGeom>
          <a:solidFill>
            <a:srgbClr val="EAEFED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73" name="Google Shape;73;p13"/>
          <p:cNvSpPr txBox="1"/>
          <p:nvPr/>
        </p:nvSpPr>
        <p:spPr>
          <a:xfrm>
            <a:off x="5068199" y="11062942"/>
            <a:ext cx="5555700" cy="8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Inscrição (Empregados</a:t>
            </a:r>
            <a:endParaRPr sz="2000" b="1">
              <a:solidFill>
                <a:srgbClr val="0D714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0D714D"/>
                </a:solidFill>
              </a:rPr>
              <a:t>próprios e terceiros) </a:t>
            </a:r>
            <a:endParaRPr sz="1400"/>
          </a:p>
        </p:txBody>
      </p:sp>
      <p:sp>
        <p:nvSpPr>
          <p:cNvPr id="74" name="Google Shape;74;p13"/>
          <p:cNvSpPr txBox="1"/>
          <p:nvPr/>
        </p:nvSpPr>
        <p:spPr>
          <a:xfrm>
            <a:off x="5068199" y="11739524"/>
            <a:ext cx="3690300" cy="14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>
                <a:solidFill>
                  <a:srgbClr val="000000"/>
                </a:solidFill>
              </a:rPr>
              <a:t>Interessados que atendam aos requisitos da vaga, preencher a ficha de inscrição, colher a assinatura do seu gestor imediato e enviar o currículo atualizado até dia </a:t>
            </a:r>
            <a:r>
              <a:rPr lang="pt-BR" sz="1300" dirty="0"/>
              <a:t>12</a:t>
            </a:r>
            <a:r>
              <a:rPr lang="pt-BR" sz="1300" dirty="0">
                <a:solidFill>
                  <a:srgbClr val="000000"/>
                </a:solidFill>
              </a:rPr>
              <a:t>/01/2024, para o e-mail: </a:t>
            </a:r>
            <a:r>
              <a:rPr lang="pt-BR" sz="1300" b="1" dirty="0">
                <a:solidFill>
                  <a:srgbClr val="0D714D"/>
                </a:solidFill>
              </a:rPr>
              <a:t>mariana.souza</a:t>
            </a:r>
            <a:r>
              <a:rPr lang="pt-BR" sz="1300" b="1">
                <a:solidFill>
                  <a:srgbClr val="0D714D"/>
                </a:solidFill>
              </a:rPr>
              <a:t>@vale-verde</a:t>
            </a:r>
            <a:r>
              <a:rPr lang="pt-BR" sz="1300" b="1" dirty="0">
                <a:solidFill>
                  <a:srgbClr val="0D714D"/>
                </a:solidFill>
              </a:rPr>
              <a:t>.com</a:t>
            </a:r>
            <a:r>
              <a:rPr lang="pt-BR" sz="1300" dirty="0">
                <a:solidFill>
                  <a:srgbClr val="000000"/>
                </a:solidFill>
              </a:rPr>
              <a:t> ou entregar para Mariana Loureiro no RH MVV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Melo de Araujo Loureiro de Souza</dc:creator>
  <cp:lastModifiedBy>Mariana Melo de Araujo Loureiro de Souza</cp:lastModifiedBy>
  <cp:revision>2</cp:revision>
  <dcterms:modified xsi:type="dcterms:W3CDTF">2024-01-09T13:36:13Z</dcterms:modified>
</cp:coreProperties>
</file>