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062" y="-84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14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780000" y="0"/>
            <a:ext cx="3778500" cy="25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437562"/>
            <a:ext cx="3778500" cy="254400"/>
          </a:xfrm>
          <a:prstGeom prst="rect">
            <a:avLst/>
          </a:prstGeom>
          <a:solidFill>
            <a:srgbClr val="BFA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5400000">
            <a:off x="120826" y="-2988525"/>
            <a:ext cx="2511000" cy="41835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433200" y="589600"/>
            <a:ext cx="6693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>
                <a:solidFill>
                  <a:schemeClr val="lt1"/>
                </a:solidFill>
              </a:rPr>
              <a:t>RECRUTAMENTO INTERNO</a:t>
            </a:r>
            <a:endParaRPr sz="3600" b="1">
              <a:solidFill>
                <a:schemeClr val="lt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974" y="9806387"/>
            <a:ext cx="1130052" cy="44118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382550" y="1242825"/>
            <a:ext cx="4794900" cy="441300"/>
          </a:xfrm>
          <a:prstGeom prst="roundRect">
            <a:avLst>
              <a:gd name="adj" fmla="val 50000"/>
            </a:avLst>
          </a:prstGeom>
          <a:solidFill>
            <a:srgbClr val="3084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452100" y="1242826"/>
            <a:ext cx="46557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lt1"/>
                </a:solidFill>
              </a:rPr>
              <a:t>Vaga: Técnico Mecânico</a:t>
            </a:r>
            <a:endParaRPr sz="1800" dirty="0"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776350" y="1873263"/>
            <a:ext cx="6007200" cy="7743000"/>
          </a:xfrm>
          <a:prstGeom prst="roundRect">
            <a:avLst>
              <a:gd name="adj" fmla="val 78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 rot="-5400000">
            <a:off x="4074607" y="9729867"/>
            <a:ext cx="6313500" cy="13752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082100" y="1955326"/>
            <a:ext cx="565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D714D"/>
                </a:solidFill>
              </a:rPr>
              <a:t>Principais Responsabilidades e Atribuições:</a:t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1191050" y="2499088"/>
            <a:ext cx="1786800" cy="123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1102450" y="2387012"/>
            <a:ext cx="5223000" cy="403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Acompanhar e executar serviços de manutenção mecânica em máquinas, equipamentos e instalações, componentes hidráulicos, vulcanização, solda e pneumáticos, através de reparos ou substituição de peças, fazendo ajustes, regulagem e lubrificação;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Dimensionar equipamentos, analisar e acompanhar projetos, dando parecer técnico e de viabilidade;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Testar e analisar falhas dos equipamentos, propondo soluções e implementando ações de bloqueio dos desvios;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Executar serviços de inspeção em equipamentos;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Participar do planejamento e programação da manutenção;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Participar da negociação de orçamento de prestação de serviço e elaboração de orçamento de custeio; Propor melhorias nos procedimentos operacionais de manutenção (padrões e instruções de trabalho); Controlar os serviços contratados de manutenção mecânica mediante acompanhamento e fiscalização Interpretar desenhos, padrões e instruções de trabalho, entendendo o funcionamento dos componentes e seu inter-relacionamento no conjunto;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Especificar, providenciar e controlar materiais, combustíveis e ferramentas necessários para a execução das atividades; Executar, manter e orientar a limpeza e conservação das instalações e equipamentos; Manter e conservar as ferramentas de lubrificação e necessárias para execução da atividade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Operar/ Manobrar ponte rolante, </a:t>
            </a:r>
            <a:r>
              <a:rPr lang="pt-BR" sz="1000" b="0" i="0" dirty="0" err="1">
                <a:solidFill>
                  <a:srgbClr val="27262A"/>
                </a:solidFill>
                <a:effectLst/>
                <a:latin typeface="Inter"/>
              </a:rPr>
              <a:t>munck</a:t>
            </a: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, plataforma equipamentos e veículos auxiliares e automotores Atualizar os controles de manutenção no sistema informatizado; Efetuar corte com oxiacetileno; Eventualmente fazer Solda Elétrica; 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Inter"/>
              </a:rPr>
              <a:t>Eventualmente executar atividades de usinagem e operação de tornos,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Inter"/>
              </a:rPr>
              <a:t>frezadoras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Inter"/>
              </a:rPr>
              <a:t> e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Inter"/>
              </a:rPr>
              <a:t>mandrilhadoras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Inter"/>
              </a:rPr>
              <a:t> para reparos de manutenção;</a:t>
            </a:r>
            <a:endParaRPr lang="pt-BR" sz="1000" b="0" i="0" dirty="0">
              <a:solidFill>
                <a:srgbClr val="27262A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Executar teste de carga e potência nos equipamentos; Executar e inspecionar manutenção em motores de combustão a diesel, reversores, propulsores, grupos geradores, bombas;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b="0" i="0" dirty="0">
                <a:solidFill>
                  <a:srgbClr val="27262A"/>
                </a:solidFill>
                <a:effectLst/>
                <a:latin typeface="Inter"/>
              </a:rPr>
              <a:t>Dentre outros serviços de similar complexidade.</a:t>
            </a:r>
          </a:p>
        </p:txBody>
      </p:sp>
      <p:sp>
        <p:nvSpPr>
          <p:cNvPr id="66" name="Google Shape;66;p13"/>
          <p:cNvSpPr txBox="1"/>
          <p:nvPr/>
        </p:nvSpPr>
        <p:spPr>
          <a:xfrm>
            <a:off x="1082100" y="6316200"/>
            <a:ext cx="565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0D714D"/>
                </a:solidFill>
              </a:rPr>
              <a:t>Requisitos da vaga:</a:t>
            </a:r>
            <a:endParaRPr dirty="0"/>
          </a:p>
        </p:txBody>
      </p:sp>
      <p:sp>
        <p:nvSpPr>
          <p:cNvPr id="67" name="Google Shape;67;p13"/>
          <p:cNvSpPr/>
          <p:nvPr/>
        </p:nvSpPr>
        <p:spPr>
          <a:xfrm>
            <a:off x="1191050" y="6765600"/>
            <a:ext cx="1786800" cy="123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1102450" y="6796100"/>
            <a:ext cx="52230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000" dirty="0">
                <a:solidFill>
                  <a:srgbClr val="27262A"/>
                </a:solidFill>
                <a:latin typeface="Inter"/>
              </a:rPr>
              <a:t>Formação Técnica em Mecânica;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dirty="0">
                <a:solidFill>
                  <a:srgbClr val="27262A"/>
                </a:solidFill>
                <a:latin typeface="Inter"/>
              </a:rPr>
              <a:t>Conhecimento em Pacote Office em nível intermediário;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000" dirty="0">
                <a:solidFill>
                  <a:srgbClr val="27262A"/>
                </a:solidFill>
                <a:latin typeface="Inter"/>
              </a:rPr>
              <a:t>Requerido experiência prévia na função;</a:t>
            </a:r>
          </a:p>
          <a:p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1191050" y="7753925"/>
            <a:ext cx="2090400" cy="15168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1332561" y="7753498"/>
            <a:ext cx="169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Empregados</a:t>
            </a:r>
            <a:endParaRPr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MVV</a:t>
            </a:r>
            <a:endParaRPr sz="1000"/>
          </a:p>
        </p:txBody>
      </p:sp>
      <p:sp>
        <p:nvSpPr>
          <p:cNvPr id="71" name="Google Shape;71;p13"/>
          <p:cNvSpPr txBox="1"/>
          <p:nvPr/>
        </p:nvSpPr>
        <p:spPr>
          <a:xfrm>
            <a:off x="1332550" y="8231950"/>
            <a:ext cx="1851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Possuir no mínimo 1 (um) ano na empresa;</a:t>
            </a:r>
            <a:endParaRPr sz="9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Possuir no mínimo 1 (um) ano na função atual;</a:t>
            </a:r>
            <a:endParaRPr sz="9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Atender aos pré-requisitos da vaga.</a:t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42050" y="7753925"/>
            <a:ext cx="2814600" cy="15168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3583575" y="7753498"/>
            <a:ext cx="3928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Inscrição (Empregados</a:t>
            </a:r>
            <a:endParaRPr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próprios e terceiros) </a:t>
            </a:r>
            <a:endParaRPr sz="1000"/>
          </a:p>
        </p:txBody>
      </p:sp>
      <p:sp>
        <p:nvSpPr>
          <p:cNvPr id="74" name="Google Shape;74;p13"/>
          <p:cNvSpPr txBox="1"/>
          <p:nvPr/>
        </p:nvSpPr>
        <p:spPr>
          <a:xfrm>
            <a:off x="3583575" y="8231938"/>
            <a:ext cx="26094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rgbClr val="000000"/>
                </a:solidFill>
              </a:rPr>
              <a:t>Interessados que atendam aos requisitos da vaga, preencher a ficha de inscrição, colher a assinatura do seu gestor imediato e enviar o currículo atualizado até dia </a:t>
            </a:r>
            <a:r>
              <a:rPr lang="pt-BR" sz="900" dirty="0"/>
              <a:t>30</a:t>
            </a:r>
            <a:r>
              <a:rPr lang="pt-BR" sz="900" dirty="0">
                <a:solidFill>
                  <a:srgbClr val="000000"/>
                </a:solidFill>
              </a:rPr>
              <a:t>/01/2024, para o e-mail: </a:t>
            </a:r>
            <a:r>
              <a:rPr lang="pt-BR" sz="900" b="1" dirty="0">
                <a:solidFill>
                  <a:srgbClr val="0D714D"/>
                </a:solidFill>
              </a:rPr>
              <a:t>mariana.souza@valeverde.com</a:t>
            </a:r>
            <a:r>
              <a:rPr lang="pt-BR" sz="900" dirty="0">
                <a:solidFill>
                  <a:srgbClr val="000000"/>
                </a:solidFill>
              </a:rPr>
              <a:t> ou entregar para Mariana Loureiro no RH MVV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402</Words>
  <Application>Microsoft Office PowerPoint</Application>
  <PresentationFormat>Personalizar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Inter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Melo de Araujo Loureiro de Souza</dc:creator>
  <cp:lastModifiedBy>Mariana Melo de Araujo Loureiro de Souza</cp:lastModifiedBy>
  <cp:revision>3</cp:revision>
  <dcterms:modified xsi:type="dcterms:W3CDTF">2024-01-23T21:39:17Z</dcterms:modified>
</cp:coreProperties>
</file>