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062" y="-35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714D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780000" y="0"/>
            <a:ext cx="3778500" cy="25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10437562"/>
            <a:ext cx="3778500" cy="254400"/>
          </a:xfrm>
          <a:prstGeom prst="rect">
            <a:avLst/>
          </a:prstGeom>
          <a:solidFill>
            <a:srgbClr val="BFA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 rot="5400000">
            <a:off x="120826" y="-2988525"/>
            <a:ext cx="2511000" cy="41835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433200" y="589600"/>
            <a:ext cx="6693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>
                <a:solidFill>
                  <a:schemeClr val="lt1"/>
                </a:solidFill>
              </a:rPr>
              <a:t>RECRUTAMENTO INTERNO</a:t>
            </a:r>
            <a:endParaRPr sz="3600" b="1">
              <a:solidFill>
                <a:schemeClr val="lt1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4974" y="9806387"/>
            <a:ext cx="1130052" cy="44118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1382550" y="1242825"/>
            <a:ext cx="4794900" cy="441300"/>
          </a:xfrm>
          <a:prstGeom prst="roundRect">
            <a:avLst>
              <a:gd name="adj" fmla="val 50000"/>
            </a:avLst>
          </a:prstGeom>
          <a:solidFill>
            <a:srgbClr val="3084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1452100" y="1242826"/>
            <a:ext cx="46557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lt1"/>
                </a:solidFill>
              </a:rPr>
              <a:t>Vaga: Mecânico I</a:t>
            </a:r>
            <a:endParaRPr sz="1800" dirty="0">
              <a:solidFill>
                <a:schemeClr val="lt1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776350" y="1873263"/>
            <a:ext cx="6007200" cy="7743000"/>
          </a:xfrm>
          <a:prstGeom prst="roundRect">
            <a:avLst>
              <a:gd name="adj" fmla="val 78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 rot="-5400000">
            <a:off x="4074607" y="9729867"/>
            <a:ext cx="6313500" cy="13752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1082100" y="1955326"/>
            <a:ext cx="565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0D714D"/>
                </a:solidFill>
              </a:rPr>
              <a:t>Principais Responsabilidades e Atribuições:</a:t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1191050" y="2499088"/>
            <a:ext cx="1786800" cy="123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1102450" y="2529588"/>
            <a:ext cx="5223000" cy="3300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Executar tarefas de manutenção mecânica de equipamentos e subconjuntos da área da Planta, compreendendo serviços de montagem, desmontagem, ajustagem, caldeiraria, vulcanização e lubrificação;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Executar serviços de manutenção mecânica preditiva, preventiva e corretiva seguindo programas pré-estabelecidos em ordens de serviço.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Realizar manutenções em equipamentos e instalações, componentes hidráulicos, vulcanização e outros equipamentos que necessitem da intervenção mecânica na área industrial;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Apropriar todo o histórico da ordem de serviço, indicando tempo real gasto, materiais, ferramentas, recursos auxiliares, a fim de garantir informações corretas para aprimoramento do planejamento.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Efetuar a manutenção em máquinas, equipamentos e instalações, componentes hidráulicos, pneumáticos, reparando ou substituindo peças, fazendo ajustes, regulagem e lubrificação;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Ler e interpretar desenhos mecânicos, padrões e instruções de trabalho e diagramas de circuitos hidráulicos e pneumáticos;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Apoiar na montagem e desmontagem de subconjuntos e auxiliar na montagem e desmontagem de peças e equipamentos, tais como: britadores, peneiras, moinhos, rotor/revestimento de bombas, ciclone e outros;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Efetuar aferição de equipamentos e retificação de componentes;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Dentre outras atividades de mesma complexidade.</a:t>
            </a:r>
          </a:p>
          <a:p>
            <a:endParaRPr lang="pt-BR" sz="1050" b="0" i="0" u="none" strike="noStrike" baseline="0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endParaRPr lang="pt-BR" sz="105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" dirty="0">
                <a:solidFill>
                  <a:schemeClr val="dk1"/>
                </a:solidFill>
              </a:rPr>
              <a:t>. </a:t>
            </a:r>
            <a:endParaRPr sz="1050" dirty="0"/>
          </a:p>
        </p:txBody>
      </p:sp>
      <p:sp>
        <p:nvSpPr>
          <p:cNvPr id="66" name="Google Shape;66;p13"/>
          <p:cNvSpPr txBox="1"/>
          <p:nvPr/>
        </p:nvSpPr>
        <p:spPr>
          <a:xfrm>
            <a:off x="1082100" y="6316200"/>
            <a:ext cx="565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0D714D"/>
                </a:solidFill>
              </a:rPr>
              <a:t>Requisitos da vaga:</a:t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1191050" y="6765600"/>
            <a:ext cx="1786800" cy="123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1102450" y="6796100"/>
            <a:ext cx="52230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pt-BR" sz="900" dirty="0">
                <a:solidFill>
                  <a:schemeClr val="dk1"/>
                </a:solidFill>
              </a:rPr>
              <a:t>•     </a:t>
            </a:r>
            <a:r>
              <a:rPr lang="pt-BR" sz="9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Ensino Médio completo – Desejável Cursos profissionalizantes básico em Mecânica ou Solda, sendo considerado um diferencial o curso Técnico em Mecânica;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Conhecimento específico em manutenção industrial;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dirty="0">
                <a:latin typeface="Trebuchet MS" panose="020B0603020202020204" pitchFamily="34" charset="0"/>
              </a:rPr>
              <a:t>Necessário experiência prévia na função.</a:t>
            </a:r>
            <a:endParaRPr dirty="0"/>
          </a:p>
        </p:txBody>
      </p:sp>
      <p:sp>
        <p:nvSpPr>
          <p:cNvPr id="69" name="Google Shape;69;p13"/>
          <p:cNvSpPr/>
          <p:nvPr/>
        </p:nvSpPr>
        <p:spPr>
          <a:xfrm>
            <a:off x="1191050" y="7753925"/>
            <a:ext cx="2090400" cy="15168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1332561" y="7753498"/>
            <a:ext cx="1695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0D714D"/>
                </a:solidFill>
              </a:rPr>
              <a:t>Empregados</a:t>
            </a:r>
            <a:endParaRPr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0D714D"/>
                </a:solidFill>
              </a:rPr>
              <a:t>MVV</a:t>
            </a:r>
            <a:endParaRPr sz="1000"/>
          </a:p>
        </p:txBody>
      </p:sp>
      <p:sp>
        <p:nvSpPr>
          <p:cNvPr id="71" name="Google Shape;71;p13"/>
          <p:cNvSpPr txBox="1"/>
          <p:nvPr/>
        </p:nvSpPr>
        <p:spPr>
          <a:xfrm>
            <a:off x="1332550" y="8231950"/>
            <a:ext cx="1851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000000"/>
                </a:solidFill>
              </a:rPr>
              <a:t>• Possuir no mínimo 1 (um) ano na empresa;</a:t>
            </a:r>
            <a:endParaRPr sz="9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000000"/>
                </a:solidFill>
              </a:rPr>
              <a:t>• Possuir no mínimo 1 (um) ano na função atual;</a:t>
            </a:r>
            <a:endParaRPr sz="9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000000"/>
                </a:solidFill>
              </a:rPr>
              <a:t>• Atender aos pré-requisitos da vaga.</a:t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42050" y="7753925"/>
            <a:ext cx="2814600" cy="15168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3583575" y="7753498"/>
            <a:ext cx="3928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0D714D"/>
                </a:solidFill>
              </a:rPr>
              <a:t>Inscrição (Empregados</a:t>
            </a:r>
            <a:endParaRPr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0D714D"/>
                </a:solidFill>
              </a:rPr>
              <a:t>próprios e terceiros) </a:t>
            </a:r>
            <a:endParaRPr sz="1000"/>
          </a:p>
        </p:txBody>
      </p:sp>
      <p:sp>
        <p:nvSpPr>
          <p:cNvPr id="74" name="Google Shape;74;p13"/>
          <p:cNvSpPr txBox="1"/>
          <p:nvPr/>
        </p:nvSpPr>
        <p:spPr>
          <a:xfrm>
            <a:off x="3583575" y="8231938"/>
            <a:ext cx="26094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dirty="0">
                <a:solidFill>
                  <a:srgbClr val="000000"/>
                </a:solidFill>
              </a:rPr>
              <a:t>Interessados que atendam aos requisitos da vaga, preencher a ficha de inscrição, colher a assinatura do seu gestor imediato e enviar o currículo atualizado até dia </a:t>
            </a:r>
            <a:r>
              <a:rPr lang="pt-BR" sz="900" dirty="0"/>
              <a:t>30</a:t>
            </a:r>
            <a:r>
              <a:rPr lang="pt-BR" sz="900" dirty="0">
                <a:solidFill>
                  <a:srgbClr val="000000"/>
                </a:solidFill>
              </a:rPr>
              <a:t>/01/2024, para o e-mail: </a:t>
            </a:r>
            <a:r>
              <a:rPr lang="pt-BR" sz="900" b="1" dirty="0">
                <a:solidFill>
                  <a:srgbClr val="0D714D"/>
                </a:solidFill>
              </a:rPr>
              <a:t>mariana.souza@valeverde.com</a:t>
            </a:r>
            <a:r>
              <a:rPr lang="pt-BR" sz="900" dirty="0">
                <a:solidFill>
                  <a:srgbClr val="000000"/>
                </a:solidFill>
              </a:rPr>
              <a:t> ou entregar para Mariana Loureiro no RH MVV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Personalizar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Lato</vt:lpstr>
      <vt:lpstr>Trebuchet MS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Melo de Araujo Loureiro de Souza</dc:creator>
  <cp:lastModifiedBy>Mariana Melo de Araujo Loureiro de Souza</cp:lastModifiedBy>
  <cp:revision>1</cp:revision>
  <dcterms:modified xsi:type="dcterms:W3CDTF">2024-01-23T20:15:36Z</dcterms:modified>
</cp:coreProperties>
</file>