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794500" cy="99314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735"/>
    <a:srgbClr val="137B56"/>
    <a:srgbClr val="9BBBAC"/>
    <a:srgbClr val="AE9518"/>
    <a:srgbClr val="BFBFBF"/>
    <a:srgbClr val="E2D8AF"/>
    <a:srgbClr val="5B8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92" autoAdjust="0"/>
  </p:normalViewPr>
  <p:slideViewPr>
    <p:cSldViewPr snapToGrid="0">
      <p:cViewPr varScale="1">
        <p:scale>
          <a:sx n="72" d="100"/>
          <a:sy n="72" d="100"/>
        </p:scale>
        <p:origin x="660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9BBBAC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9BBBAC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9BBBAC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1D5735">
              <a:alpha val="6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9BBBAC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137B56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5B8772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1D5735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to 8" hidden="1">
            <a:extLst>
              <a:ext uri="{FF2B5EF4-FFF2-40B4-BE49-F238E27FC236}">
                <a16:creationId xmlns:a16="http://schemas.microsoft.com/office/drawing/2014/main" id="{F0BBB67D-54D1-67C3-7994-8E5334C569A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3331666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19" imgW="395" imgH="394" progId="TCLayout.ActiveDocument.1">
                  <p:embed/>
                </p:oleObj>
              </mc:Choice>
              <mc:Fallback>
                <p:oleObj name="Slide do think-cell" r:id="rId19" imgW="395" imgH="394" progId="TCLayout.ActiveDocument.1">
                  <p:embed/>
                  <p:pic>
                    <p:nvPicPr>
                      <p:cNvPr id="9" name="Objeto 8" hidden="1">
                        <a:extLst>
                          <a:ext uri="{FF2B5EF4-FFF2-40B4-BE49-F238E27FC236}">
                            <a16:creationId xmlns:a16="http://schemas.microsoft.com/office/drawing/2014/main" id="{F0BBB67D-54D1-67C3-7994-8E5334C569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hyperlink" Target="mailto:mariana.souza@vale-verde.com" TargetMode="Externa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o 7" hidden="1">
            <a:extLst>
              <a:ext uri="{FF2B5EF4-FFF2-40B4-BE49-F238E27FC236}">
                <a16:creationId xmlns:a16="http://schemas.microsoft.com/office/drawing/2014/main" id="{924F1607-F35D-8B42-4FD7-B106E50C0B5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3" imgW="395" imgH="394" progId="TCLayout.ActiveDocument.1">
                  <p:embed/>
                </p:oleObj>
              </mc:Choice>
              <mc:Fallback>
                <p:oleObj name="Slide do think-cell" r:id="rId3" imgW="395" imgH="394" progId="TCLayout.ActiveDocument.1">
                  <p:embed/>
                  <p:pic>
                    <p:nvPicPr>
                      <p:cNvPr id="8" name="Objeto 7" hidden="1">
                        <a:extLst>
                          <a:ext uri="{FF2B5EF4-FFF2-40B4-BE49-F238E27FC236}">
                            <a16:creationId xmlns:a16="http://schemas.microsoft.com/office/drawing/2014/main" id="{924F1607-F35D-8B42-4FD7-B106E50C0B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642820D7-4F17-4364-BAB1-7E77752EA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00" y="12521"/>
            <a:ext cx="10191848" cy="592584"/>
          </a:xfrm>
        </p:spPr>
        <p:txBody>
          <a:bodyPr vert="horz">
            <a:noAutofit/>
          </a:bodyPr>
          <a:lstStyle/>
          <a:p>
            <a:pPr algn="ctr"/>
            <a:r>
              <a:rPr lang="pt-BR" sz="3400" dirty="0">
                <a:solidFill>
                  <a:srgbClr val="1D5735"/>
                </a:solidFill>
              </a:rPr>
              <a:t>RECRUTAMENTO INTERNO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189171-9298-4AB4-8BC1-8890C919C674}"/>
              </a:ext>
            </a:extLst>
          </p:cNvPr>
          <p:cNvSpPr txBox="1"/>
          <p:nvPr/>
        </p:nvSpPr>
        <p:spPr>
          <a:xfrm>
            <a:off x="654084" y="1040392"/>
            <a:ext cx="10191848" cy="4030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u="sng" dirty="0"/>
              <a:t>Principais Responsabilidades e Atribuições:</a:t>
            </a:r>
          </a:p>
          <a:p>
            <a:endParaRPr lang="pt-BR" sz="1400" dirty="0">
              <a:latin typeface="Lato" panose="020F0502020204030203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Monitorar Performance de Indicadores de Produção e qualidade das operações;								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Atualizar relatórios diários, semanais e mensais;										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Desenvolver </a:t>
            </a:r>
            <a:r>
              <a:rPr lang="pt-BR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Dashboards</a:t>
            </a: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reports</a:t>
            </a: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apresentações gerenciais;										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Desenvolvimento de </a:t>
            </a:r>
            <a:r>
              <a:rPr lang="pt-BR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Dashboards</a:t>
            </a: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automatizados, aplicações de novas soluções, e manutenção dos </a:t>
            </a:r>
            <a:r>
              <a:rPr lang="pt-BR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dashboards;</a:t>
            </a: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Suportar no acompanhamento e atualização de cronogramas e planos de ações desenvolvidos;						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 análises críticas, escalar potenciais riscos e problemas críticos da operação;								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Suportar no acompanhamento e atualização de cronogramas e planos de ações desenvolvidos.										</a:t>
            </a:r>
            <a:endParaRPr lang="pt-BR" sz="1400" dirty="0"/>
          </a:p>
          <a:p>
            <a:pPr algn="just">
              <a:spcBef>
                <a:spcPts val="400"/>
              </a:spcBef>
              <a:spcAft>
                <a:spcPts val="1000"/>
              </a:spcAft>
            </a:pPr>
            <a:endParaRPr lang="pt-BR" sz="1400" dirty="0"/>
          </a:p>
          <a:p>
            <a:pPr algn="just">
              <a:lnSpc>
                <a:spcPct val="115000"/>
              </a:lnSpc>
              <a:spcBef>
                <a:spcPts val="400"/>
              </a:spcBef>
              <a:spcAft>
                <a:spcPts val="1000"/>
              </a:spcAft>
            </a:pPr>
            <a:endParaRPr lang="pt-BR" sz="1400" dirty="0"/>
          </a:p>
          <a:p>
            <a:pPr marL="342900" lvl="0" indent="-342900" algn="just">
              <a:lnSpc>
                <a:spcPct val="115000"/>
              </a:lnSpc>
              <a:spcBef>
                <a:spcPts val="4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pt-BR" sz="1200" dirty="0">
              <a:latin typeface="Lato" panose="020F0502020204030203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D3C46AD-64B4-4DF6-AAD9-6F2BFBF49D0A}"/>
              </a:ext>
            </a:extLst>
          </p:cNvPr>
          <p:cNvSpPr txBox="1"/>
          <p:nvPr/>
        </p:nvSpPr>
        <p:spPr>
          <a:xfrm>
            <a:off x="301668" y="3952250"/>
            <a:ext cx="105442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u="sng" dirty="0"/>
              <a:t>Requisitos da vaga:</a:t>
            </a:r>
          </a:p>
          <a:p>
            <a:endParaRPr lang="pt-BR" sz="1400" b="1" u="sng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sz="1200" dirty="0"/>
              <a:t>Superior completo em Administração, Engenharias e/ou afins;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sz="1200" dirty="0"/>
              <a:t>Desejável especialização em Gestão de Projetos;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sz="1200" dirty="0"/>
              <a:t>Requerido idioma Inglês Avançado/Fluente;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sz="1200" dirty="0"/>
              <a:t>Requerido experiência prévia na função ou em cargos similares, preferencialmente em empresas de grade porte;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sz="1200" dirty="0"/>
              <a:t>Conhecimento, habilidade e experiência com desenvolvimento de BI (Power BI) / Pacote Office (principalmente Powerpoint, </a:t>
            </a:r>
            <a:r>
              <a:rPr lang="pt-BR" sz="1200" dirty="0" err="1"/>
              <a:t>ThinkCell</a:t>
            </a:r>
            <a:r>
              <a:rPr lang="pt-BR" sz="1200" dirty="0"/>
              <a:t> e Excel) / Base de dados de indicadores operacionais - </a:t>
            </a:r>
            <a:r>
              <a:rPr lang="pt-BR" sz="1200" dirty="0" err="1"/>
              <a:t>KPI's</a:t>
            </a:r>
            <a:r>
              <a:rPr lang="pt-BR" sz="1200" dirty="0"/>
              <a:t> / Base de dados em SQL / Linguagem DAX / Conhecimento em </a:t>
            </a:r>
            <a:r>
              <a:rPr lang="pt-BR" sz="1200" dirty="0" err="1"/>
              <a:t>PowerApps</a:t>
            </a:r>
            <a:r>
              <a:rPr lang="pt-BR" sz="1200" dirty="0"/>
              <a:t> e </a:t>
            </a:r>
            <a:r>
              <a:rPr lang="pt-BR" sz="1200" dirty="0" err="1"/>
              <a:t>PowerAutomate</a:t>
            </a:r>
            <a:r>
              <a:rPr lang="pt-BR" sz="1200" dirty="0"/>
              <a:t> / Sistemas supervisórios, Despacho / Softwares de estatística (</a:t>
            </a:r>
            <a:r>
              <a:rPr lang="pt-BR" sz="1200" dirty="0" err="1"/>
              <a:t>Minitab</a:t>
            </a:r>
            <a:r>
              <a:rPr lang="pt-BR" sz="1200" dirty="0"/>
              <a:t>).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sz="1200" dirty="0"/>
          </a:p>
          <a:p>
            <a:endParaRPr lang="pt-BR" sz="1200" dirty="0"/>
          </a:p>
          <a:p>
            <a:endParaRPr lang="pt-BR" sz="1200" dirty="0"/>
          </a:p>
          <a:p>
            <a:endParaRPr lang="pt-BR" sz="1400" b="1" u="sng" dirty="0"/>
          </a:p>
          <a:p>
            <a:endParaRPr lang="pt-BR" sz="1400" b="1" u="sng" dirty="0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BF0D348-63D1-4787-824F-B7576CF4B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605" y="5786326"/>
            <a:ext cx="4791092" cy="995417"/>
          </a:xfrm>
          <a:prstGeom prst="roundRect">
            <a:avLst/>
          </a:prstGeom>
          <a:solidFill>
            <a:srgbClr val="9BBBAC"/>
          </a:solidFill>
          <a:ln>
            <a:solidFill>
              <a:srgbClr val="1D5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6F954F83-F49E-48A5-828F-747DAE374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73590" y="5786326"/>
            <a:ext cx="5172317" cy="1003495"/>
          </a:xfrm>
          <a:prstGeom prst="roundRect">
            <a:avLst/>
          </a:prstGeom>
          <a:solidFill>
            <a:srgbClr val="9BBBAC"/>
          </a:solidFill>
          <a:ln>
            <a:solidFill>
              <a:srgbClr val="1D5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992E36D-DEB1-4AD3-B5DD-D4BA80301246}"/>
              </a:ext>
            </a:extLst>
          </p:cNvPr>
          <p:cNvSpPr txBox="1"/>
          <p:nvPr/>
        </p:nvSpPr>
        <p:spPr>
          <a:xfrm>
            <a:off x="6042319" y="5809229"/>
            <a:ext cx="5320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u="sng" dirty="0"/>
              <a:t>Inscrição (Empregados próprios e terceiros) </a:t>
            </a:r>
            <a:endParaRPr lang="pt-BR" sz="1200" b="1" dirty="0"/>
          </a:p>
          <a:p>
            <a:r>
              <a:rPr lang="pt-BR" sz="1200" dirty="0"/>
              <a:t>Interessados que atendam aos requisitos da vaga, preencher a ficha de inscrição, colher a assinatura do seu gestor imediato e enviar o currículo atualizado até dia 19/12/2023, para o e-mail: </a:t>
            </a:r>
            <a:r>
              <a:rPr lang="pt-BR" sz="1200" u="sng" dirty="0"/>
              <a:t>mariana.souza</a:t>
            </a:r>
            <a:r>
              <a:rPr lang="pt-BR" sz="12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@vale-verde.com</a:t>
            </a:r>
            <a:r>
              <a:rPr lang="pt-BR" sz="1200" u="sng" dirty="0"/>
              <a:t> </a:t>
            </a:r>
            <a:r>
              <a:rPr lang="pt-BR" sz="1200" dirty="0"/>
              <a:t>ou entregar para Mariana Loureiro no RH MVV.</a:t>
            </a:r>
          </a:p>
          <a:p>
            <a:endParaRPr lang="pt-BR" sz="1200" dirty="0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660595EB-F745-4F0F-8AD9-D62660C6503C}"/>
              </a:ext>
            </a:extLst>
          </p:cNvPr>
          <p:cNvSpPr/>
          <p:nvPr/>
        </p:nvSpPr>
        <p:spPr>
          <a:xfrm>
            <a:off x="1190736" y="600435"/>
            <a:ext cx="8853200" cy="395092"/>
          </a:xfrm>
          <a:prstGeom prst="roundRect">
            <a:avLst/>
          </a:prstGeom>
          <a:solidFill>
            <a:srgbClr val="9BBBAC"/>
          </a:solidFill>
          <a:ln>
            <a:solidFill>
              <a:srgbClr val="1D5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80E84B-6FC1-4AF5-A8C5-DABE76A80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597" y="639690"/>
            <a:ext cx="9092164" cy="366117"/>
          </a:xfrm>
        </p:spPr>
        <p:txBody>
          <a:bodyPr>
            <a:normAutofit/>
          </a:bodyPr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Vaga: </a:t>
            </a:r>
            <a:r>
              <a:rPr lang="pt-BR" sz="1600" b="1" dirty="0">
                <a:solidFill>
                  <a:schemeClr val="tx1"/>
                </a:solidFill>
              </a:rPr>
              <a:t>ANALISTA DE PMO</a:t>
            </a:r>
            <a:endParaRPr lang="pt-BR" sz="1600" dirty="0">
              <a:solidFill>
                <a:schemeClr val="tx1"/>
              </a:solidFill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8FDA6E04-56CC-46E1-8A38-B329D80F5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416"/>
            <a:ext cx="1375578" cy="579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05D428B9-46CD-436D-AB7B-917E3160CA5A}"/>
              </a:ext>
            </a:extLst>
          </p:cNvPr>
          <p:cNvSpPr txBox="1"/>
          <p:nvPr/>
        </p:nvSpPr>
        <p:spPr>
          <a:xfrm>
            <a:off x="666605" y="5809229"/>
            <a:ext cx="45383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u="sng" dirty="0"/>
              <a:t>Empregados MVV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/>
              <a:t>Possuir no mínimo 1 (um) ano na empresa;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/>
              <a:t>Possuir no mínimo 1 (um) ano na função atual;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/>
              <a:t>Atender aos pré-requisitos da vaga.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2793007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3828</TotalTime>
  <Words>342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0" baseType="lpstr">
      <vt:lpstr>Arial</vt:lpstr>
      <vt:lpstr>Calibri</vt:lpstr>
      <vt:lpstr>Lato</vt:lpstr>
      <vt:lpstr>Symbol</vt:lpstr>
      <vt:lpstr>Trebuchet MS</vt:lpstr>
      <vt:lpstr>Wingdings</vt:lpstr>
      <vt:lpstr>Wingdings 3</vt:lpstr>
      <vt:lpstr>Facetado</vt:lpstr>
      <vt:lpstr>Slide do think-cell</vt:lpstr>
      <vt:lpstr>RECRUTAMENTO INTERNO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RECRUTAMENTO INTERNO</dc:title>
  <dc:creator>Fabiane Soraia Silva Ferreira</dc:creator>
  <cp:lastModifiedBy>Mariana Melo de Araujo Loureiro de Souza</cp:lastModifiedBy>
  <cp:revision>71</cp:revision>
  <cp:lastPrinted>2022-08-17T11:08:27Z</cp:lastPrinted>
  <dcterms:created xsi:type="dcterms:W3CDTF">2020-07-06T10:30:35Z</dcterms:created>
  <dcterms:modified xsi:type="dcterms:W3CDTF">2023-12-12T18:51:27Z</dcterms:modified>
</cp:coreProperties>
</file>